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bookmarkIdSeed="2">
  <p:sldMasterIdLst>
    <p:sldMasterId id="2147483648" r:id="rId2"/>
  </p:sldMasterIdLst>
  <p:sldIdLst>
    <p:sldId id="256" r:id="rId3"/>
    <p:sldId id="257" r:id="rId4"/>
    <p:sldId id="258" r:id="rId5"/>
    <p:sldId id="259" r:id="rId6"/>
    <p:sldId id="278" r:id="rId7"/>
    <p:sldId id="260" r:id="rId8"/>
    <p:sldId id="263" r:id="rId9"/>
    <p:sldId id="279" r:id="rId10"/>
    <p:sldId id="264" r:id="rId11"/>
    <p:sldId id="265" r:id="rId12"/>
    <p:sldId id="266" r:id="rId13"/>
    <p:sldId id="280" r:id="rId14"/>
    <p:sldId id="281" r:id="rId15"/>
    <p:sldId id="282" r:id="rId16"/>
    <p:sldId id="283" r:id="rId17"/>
    <p:sldId id="274" r:id="rId18"/>
    <p:sldId id="272" r:id="rId19"/>
    <p:sldId id="273" r:id="rId20"/>
    <p:sldId id="275" r:id="rId21"/>
    <p:sldId id="276" r:id="rId22"/>
    <p:sldId id="284" r:id="rId23"/>
    <p:sldId id="277" r:id="rId24"/>
    <p:sldId id="268" r:id="rId25"/>
    <p:sldId id="267" r:id="rId26"/>
    <p:sldId id="269" r:id="rId27"/>
    <p:sldId id="270" r:id="rId28"/>
    <p:sldId id="271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yed Hashimi" initials="SH" lastIdx="1" clrIdx="0">
    <p:extLst>
      <p:ext uri="{19B8F6BF-5375-455C-9EA6-DF929625EA0E}">
        <p15:presenceInfo xmlns:p15="http://schemas.microsoft.com/office/powerpoint/2012/main" userId="S-1-5-21-2127521184-1604012920-1887927527-627830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68" autoAdjust="0"/>
    <p:restoredTop sz="94660"/>
  </p:normalViewPr>
  <p:slideViewPr>
    <p:cSldViewPr snapToGrid="0">
      <p:cViewPr varScale="1">
        <p:scale>
          <a:sx n="91" d="100"/>
          <a:sy n="91" d="100"/>
        </p:scale>
        <p:origin x="100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 cap="none" baseline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 cap="none" baseline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0" y="6440905"/>
            <a:ext cx="12192000" cy="417095"/>
          </a:xfrm>
        </p:spPr>
        <p:txBody>
          <a:bodyPr/>
          <a:lstStyle>
            <a:lvl1pPr marL="0" indent="0">
              <a:buNone/>
              <a:defRPr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7062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121" y="111581"/>
            <a:ext cx="11919858" cy="5415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121" y="759279"/>
            <a:ext cx="5851669" cy="587828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23310" y="759279"/>
            <a:ext cx="5851669" cy="587828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6759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121" y="111581"/>
            <a:ext cx="11919858" cy="5415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121" y="759279"/>
            <a:ext cx="11919858" cy="587828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176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70" r:id="rId2"/>
    <p:sldLayoutId id="214748366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68" r:id="rId10"/>
    <p:sldLayoutId id="2147483656" r:id="rId11"/>
    <p:sldLayoutId id="2147483661" r:id="rId12"/>
    <p:sldLayoutId id="2147483657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58" r:id="rId19"/>
    <p:sldLayoutId id="2147483659" r:id="rId20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none" baseline="0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none" baseline="0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none" baseline="0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none" baseline="0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none" baseline="0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none" baseline="0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0.xml"/><Relationship Id="rId1" Type="http://schemas.openxmlformats.org/officeDocument/2006/relationships/customXml" Target="../../customXml/item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ASP.NET 5 VS Scaffolding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8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76" y="0"/>
            <a:ext cx="11419047" cy="6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365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" y="0"/>
            <a:ext cx="11420475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75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683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76" y="0"/>
            <a:ext cx="11419047" cy="6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52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76" y="0"/>
            <a:ext cx="11419047" cy="6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79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76" y="0"/>
            <a:ext cx="11419047" cy="6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155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71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52" y="0"/>
            <a:ext cx="11438095" cy="6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579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09" y="0"/>
            <a:ext cx="10952381" cy="6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341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21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38" y="0"/>
            <a:ext cx="11409524" cy="6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2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7" y="0"/>
            <a:ext cx="11439525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61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Since there is only 1 View </a:t>
            </a:r>
            <a:r>
              <a:rPr lang="en-US" dirty="0" err="1" smtClean="0"/>
              <a:t>scaffolder</a:t>
            </a:r>
            <a:r>
              <a:rPr lang="en-US" dirty="0" smtClean="0"/>
              <a:t> go directly to it, if there are more then go to selector with View similar to Controller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76" y="0"/>
            <a:ext cx="11419047" cy="6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224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61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47" y="0"/>
            <a:ext cx="10961905" cy="6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6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47" y="0"/>
            <a:ext cx="10961905" cy="6123809"/>
          </a:xfrm>
          <a:prstGeom prst="rect">
            <a:avLst/>
          </a:prstGeom>
        </p:spPr>
      </p:pic>
      <p:sp>
        <p:nvSpPr>
          <p:cNvPr id="5" name="MousePointer"/>
          <p:cNvSpPr/>
          <p:nvPr>
            <p:custDataLst>
              <p:custData r:id="rId1"/>
            </p:custDataLst>
          </p:nvPr>
        </p:nvSpPr>
        <p:spPr>
          <a:xfrm rot="20359169">
            <a:off x="3853628" y="3589247"/>
            <a:ext cx="151053" cy="257752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531" tIns="48766" rIns="97531" bIns="48766"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106851" y="3734352"/>
            <a:ext cx="1337508" cy="37050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/>
              <a:t>Right click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38426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09" y="0"/>
            <a:ext cx="10952381" cy="6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38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09" y="0"/>
            <a:ext cx="10952381" cy="6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04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09" y="0"/>
            <a:ext cx="10952381" cy="6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54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Note: Ignore the “Click here to go online and find more…” for the initial release</a:t>
            </a:r>
            <a:r>
              <a:rPr lang="en-US" dirty="0" smtClean="0"/>
              <a:t>. We may add that later on.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76" y="0"/>
            <a:ext cx="11419047" cy="6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4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76" y="0"/>
            <a:ext cx="11419047" cy="6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58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76" y="0"/>
            <a:ext cx="11419047" cy="6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610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76" y="0"/>
            <a:ext cx="11419047" cy="6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185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72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76" y="0"/>
            <a:ext cx="11419047" cy="6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455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Sayed Source Sans Pro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yedha-template-03.potx" id="{76D0BDCF-83A6-4C40-8703-A1D5F20FE7B9}" vid="{7C9B8F12-0047-4265-A607-4A2AEDDD5FF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6DAF177-F4D2-48E7-BFBB-F6D19117ED1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sayedha-template-03</Template>
  <TotalTime>1152</TotalTime>
  <Words>57</Words>
  <Application>Microsoft Office PowerPoint</Application>
  <PresentationFormat>Widescreen</PresentationFormat>
  <Paragraphs>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Source Sans Pro</vt:lpstr>
      <vt:lpstr>Source Sans Pro Semibold</vt:lpstr>
      <vt:lpstr>Mesh</vt:lpstr>
      <vt:lpstr>ASP.NET 5 VS Scaffolding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5 VS Scaffolding</dc:title>
  <dc:creator>Sayed Hashimi</dc:creator>
  <cp:lastModifiedBy>Sayed Hashimi</cp:lastModifiedBy>
  <cp:revision>22</cp:revision>
  <dcterms:created xsi:type="dcterms:W3CDTF">2014-12-17T18:53:51Z</dcterms:created>
  <dcterms:modified xsi:type="dcterms:W3CDTF">2015-11-04T00:37:29Z</dcterms:modified>
</cp:coreProperties>
</file>